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1" r:id="rId2"/>
    <p:sldId id="258" r:id="rId3"/>
    <p:sldId id="257" r:id="rId4"/>
    <p:sldId id="259" r:id="rId5"/>
    <p:sldId id="256" r:id="rId6"/>
    <p:sldId id="260"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29" autoAdjust="0"/>
    <p:restoredTop sz="94660"/>
  </p:normalViewPr>
  <p:slideViewPr>
    <p:cSldViewPr snapToGrid="0">
      <p:cViewPr varScale="1">
        <p:scale>
          <a:sx n="85" d="100"/>
          <a:sy n="85" d="100"/>
        </p:scale>
        <p:origin x="138"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1B6F3FA0-2BCD-4EB7-8807-9EED06B850D8}" type="datetimeFigureOut">
              <a:rPr lang="en-IN" smtClean="0"/>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1239B14-4D0C-4B10-8B32-808E62D45AEA}" type="slidenum">
              <a:rPr lang="en-IN" smtClean="0"/>
              <a:t>‹#›</a:t>
            </a:fld>
            <a:endParaRPr lang="en-IN"/>
          </a:p>
        </p:txBody>
      </p:sp>
    </p:spTree>
    <p:extLst>
      <p:ext uri="{BB962C8B-B14F-4D97-AF65-F5344CB8AC3E}">
        <p14:creationId xmlns:p14="http://schemas.microsoft.com/office/powerpoint/2010/main" val="22996996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1B6F3FA0-2BCD-4EB7-8807-9EED06B850D8}" type="datetimeFigureOut">
              <a:rPr lang="en-IN" smtClean="0"/>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1239B14-4D0C-4B10-8B32-808E62D45AEA}" type="slidenum">
              <a:rPr lang="en-IN" smtClean="0"/>
              <a:t>‹#›</a:t>
            </a:fld>
            <a:endParaRPr lang="en-IN"/>
          </a:p>
        </p:txBody>
      </p:sp>
    </p:spTree>
    <p:extLst>
      <p:ext uri="{BB962C8B-B14F-4D97-AF65-F5344CB8AC3E}">
        <p14:creationId xmlns:p14="http://schemas.microsoft.com/office/powerpoint/2010/main" val="18154287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B6F3FA0-2BCD-4EB7-8807-9EED06B850D8}" type="datetimeFigureOut">
              <a:rPr lang="en-IN" smtClean="0"/>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1239B14-4D0C-4B10-8B32-808E62D45AEA}" type="slidenum">
              <a:rPr lang="en-IN" smtClean="0"/>
              <a:t>‹#›</a:t>
            </a:fld>
            <a:endParaRPr lang="en-IN"/>
          </a:p>
        </p:txBody>
      </p:sp>
    </p:spTree>
    <p:extLst>
      <p:ext uri="{BB962C8B-B14F-4D97-AF65-F5344CB8AC3E}">
        <p14:creationId xmlns:p14="http://schemas.microsoft.com/office/powerpoint/2010/main" val="23708242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1B6F3FA0-2BCD-4EB7-8807-9EED06B850D8}" type="datetimeFigureOut">
              <a:rPr lang="en-IN" smtClean="0"/>
              <a:t>25-07-2022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1239B14-4D0C-4B10-8B32-808E62D45AEA}" type="slidenum">
              <a:rPr lang="en-IN" smtClean="0"/>
              <a:t>‹#›</a:t>
            </a:fld>
            <a:endParaRPr lang="en-IN"/>
          </a:p>
        </p:txBody>
      </p:sp>
    </p:spTree>
    <p:extLst>
      <p:ext uri="{BB962C8B-B14F-4D97-AF65-F5344CB8AC3E}">
        <p14:creationId xmlns:p14="http://schemas.microsoft.com/office/powerpoint/2010/main" val="11245648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1B6F3FA0-2BCD-4EB7-8807-9EED06B850D8}" type="datetimeFigureOut">
              <a:rPr lang="en-IN" smtClean="0"/>
              <a:t>25-07-2022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F1239B14-4D0C-4B10-8B32-808E62D45AEA}" type="slidenum">
              <a:rPr lang="en-IN" smtClean="0"/>
              <a:t>‹#›</a:t>
            </a:fld>
            <a:endParaRPr lang="en-IN"/>
          </a:p>
        </p:txBody>
      </p:sp>
    </p:spTree>
    <p:extLst>
      <p:ext uri="{BB962C8B-B14F-4D97-AF65-F5344CB8AC3E}">
        <p14:creationId xmlns:p14="http://schemas.microsoft.com/office/powerpoint/2010/main" val="42577635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1B6F3FA0-2BCD-4EB7-8807-9EED06B850D8}" type="datetimeFigureOut">
              <a:rPr lang="en-IN" smtClean="0"/>
              <a:t>25-07-2022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F1239B14-4D0C-4B10-8B32-808E62D45AEA}" type="slidenum">
              <a:rPr lang="en-IN" smtClean="0"/>
              <a:t>‹#›</a:t>
            </a:fld>
            <a:endParaRPr lang="en-IN"/>
          </a:p>
        </p:txBody>
      </p:sp>
    </p:spTree>
    <p:extLst>
      <p:ext uri="{BB962C8B-B14F-4D97-AF65-F5344CB8AC3E}">
        <p14:creationId xmlns:p14="http://schemas.microsoft.com/office/powerpoint/2010/main" val="3815094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6F3FA0-2BCD-4EB7-8807-9EED06B850D8}" type="datetimeFigureOut">
              <a:rPr lang="en-IN" smtClean="0"/>
              <a:t>25-07-2022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F1239B14-4D0C-4B10-8B32-808E62D45AEA}" type="slidenum">
              <a:rPr lang="en-IN" smtClean="0"/>
              <a:t>‹#›</a:t>
            </a:fld>
            <a:endParaRPr lang="en-IN"/>
          </a:p>
        </p:txBody>
      </p:sp>
    </p:spTree>
    <p:extLst>
      <p:ext uri="{BB962C8B-B14F-4D97-AF65-F5344CB8AC3E}">
        <p14:creationId xmlns:p14="http://schemas.microsoft.com/office/powerpoint/2010/main" val="6841881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B6F3FA0-2BCD-4EB7-8807-9EED06B850D8}" type="datetimeFigureOut">
              <a:rPr lang="en-IN" smtClean="0"/>
              <a:t>25-07-2022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1239B14-4D0C-4B10-8B32-808E62D45AEA}" type="slidenum">
              <a:rPr lang="en-IN" smtClean="0"/>
              <a:t>‹#›</a:t>
            </a:fld>
            <a:endParaRPr lang="en-IN"/>
          </a:p>
        </p:txBody>
      </p:sp>
    </p:spTree>
    <p:extLst>
      <p:ext uri="{BB962C8B-B14F-4D97-AF65-F5344CB8AC3E}">
        <p14:creationId xmlns:p14="http://schemas.microsoft.com/office/powerpoint/2010/main" val="40758288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B6F3FA0-2BCD-4EB7-8807-9EED06B850D8}" type="datetimeFigureOut">
              <a:rPr lang="en-IN" smtClean="0"/>
              <a:t>25-07-2022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1239B14-4D0C-4B10-8B32-808E62D45AEA}" type="slidenum">
              <a:rPr lang="en-IN" smtClean="0"/>
              <a:t>‹#›</a:t>
            </a:fld>
            <a:endParaRPr lang="en-IN"/>
          </a:p>
        </p:txBody>
      </p:sp>
    </p:spTree>
    <p:extLst>
      <p:ext uri="{BB962C8B-B14F-4D97-AF65-F5344CB8AC3E}">
        <p14:creationId xmlns:p14="http://schemas.microsoft.com/office/powerpoint/2010/main" val="33118419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1B6F3FA0-2BCD-4EB7-8807-9EED06B850D8}" type="datetimeFigureOut">
              <a:rPr lang="en-IN" smtClean="0"/>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1239B14-4D0C-4B10-8B32-808E62D45AEA}" type="slidenum">
              <a:rPr lang="en-IN" smtClean="0"/>
              <a:t>‹#›</a:t>
            </a:fld>
            <a:endParaRPr lang="en-IN"/>
          </a:p>
        </p:txBody>
      </p:sp>
    </p:spTree>
    <p:extLst>
      <p:ext uri="{BB962C8B-B14F-4D97-AF65-F5344CB8AC3E}">
        <p14:creationId xmlns:p14="http://schemas.microsoft.com/office/powerpoint/2010/main" val="29343333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1B6F3FA0-2BCD-4EB7-8807-9EED06B850D8}" type="datetimeFigureOut">
              <a:rPr lang="en-IN" smtClean="0"/>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1239B14-4D0C-4B10-8B32-808E62D45AEA}" type="slidenum">
              <a:rPr lang="en-IN" smtClean="0"/>
              <a:t>‹#›</a:t>
            </a:fld>
            <a:endParaRPr lang="en-IN"/>
          </a:p>
        </p:txBody>
      </p:sp>
    </p:spTree>
    <p:extLst>
      <p:ext uri="{BB962C8B-B14F-4D97-AF65-F5344CB8AC3E}">
        <p14:creationId xmlns:p14="http://schemas.microsoft.com/office/powerpoint/2010/main" val="30476903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6F3FA0-2BCD-4EB7-8807-9EED06B850D8}" type="datetimeFigureOut">
              <a:rPr lang="en-IN" smtClean="0"/>
              <a:t>25-07-2022</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239B14-4D0C-4B10-8B32-808E62D45AEA}" type="slidenum">
              <a:rPr lang="en-IN" smtClean="0"/>
              <a:t>‹#›</a:t>
            </a:fld>
            <a:endParaRPr lang="en-IN"/>
          </a:p>
        </p:txBody>
      </p:sp>
    </p:spTree>
    <p:extLst>
      <p:ext uri="{BB962C8B-B14F-4D97-AF65-F5344CB8AC3E}">
        <p14:creationId xmlns:p14="http://schemas.microsoft.com/office/powerpoint/2010/main" val="649944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 Id="rId5" Type="http://schemas.openxmlformats.org/officeDocument/2006/relationships/image" Target="../media/image1.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N" dirty="0" smtClean="0"/>
              <a:t>COMPUTER ORGANISATION</a:t>
            </a:r>
            <a:endParaRPr lang="en-IN" dirty="0"/>
          </a:p>
        </p:txBody>
      </p:sp>
      <p:sp>
        <p:nvSpPr>
          <p:cNvPr id="3" name="Subtitle 2"/>
          <p:cNvSpPr>
            <a:spLocks noGrp="1"/>
          </p:cNvSpPr>
          <p:nvPr>
            <p:ph type="subTitle" idx="1"/>
          </p:nvPr>
        </p:nvSpPr>
        <p:spPr/>
        <p:txBody>
          <a:bodyPr/>
          <a:lstStyle/>
          <a:p>
            <a:endParaRPr lang="en-IN" dirty="0" smtClean="0"/>
          </a:p>
          <a:p>
            <a:r>
              <a:rPr lang="en-IN" dirty="0" smtClean="0"/>
              <a:t>INSTRUCTIONS CODE IN COMPUTER ORGANISTION</a:t>
            </a:r>
            <a:endParaRPr lang="en-IN" dirty="0"/>
          </a:p>
        </p:txBody>
      </p:sp>
    </p:spTree>
    <p:extLst>
      <p:ext uri="{BB962C8B-B14F-4D97-AF65-F5344CB8AC3E}">
        <p14:creationId xmlns:p14="http://schemas.microsoft.com/office/powerpoint/2010/main" val="27121063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82044" y="666044"/>
            <a:ext cx="9144000" cy="732896"/>
          </a:xfrm>
        </p:spPr>
        <p:txBody>
          <a:bodyPr>
            <a:normAutofit fontScale="90000"/>
          </a:bodyPr>
          <a:lstStyle/>
          <a:p>
            <a:r>
              <a:rPr lang="en-IN" dirty="0" smtClean="0"/>
              <a:t>What Are Instruction Codes?</a:t>
            </a:r>
            <a:endParaRPr lang="en-IN" dirty="0"/>
          </a:p>
        </p:txBody>
      </p:sp>
      <p:sp>
        <p:nvSpPr>
          <p:cNvPr id="3" name="Subtitle 2"/>
          <p:cNvSpPr>
            <a:spLocks noGrp="1"/>
          </p:cNvSpPr>
          <p:nvPr>
            <p:ph type="subTitle" idx="1"/>
          </p:nvPr>
        </p:nvSpPr>
        <p:spPr>
          <a:xfrm>
            <a:off x="1524000" y="1873956"/>
            <a:ext cx="9144000" cy="2427111"/>
          </a:xfrm>
        </p:spPr>
        <p:txBody>
          <a:bodyPr>
            <a:normAutofit/>
          </a:bodyPr>
          <a:lstStyle/>
          <a:p>
            <a:r>
              <a:rPr lang="en-US" dirty="0"/>
              <a:t>While a </a:t>
            </a:r>
            <a:r>
              <a:rPr lang="en-US" b="1" dirty="0"/>
              <a:t>Program</a:t>
            </a:r>
            <a:r>
              <a:rPr lang="en-US" dirty="0"/>
              <a:t>, as we all know, is, A set of instructions that specify the operations, operands, and the sequence by which processing has to occur. An </a:t>
            </a:r>
            <a:r>
              <a:rPr lang="en-US" b="1" dirty="0"/>
              <a:t>instruction code</a:t>
            </a:r>
            <a:r>
              <a:rPr lang="en-US" dirty="0"/>
              <a:t> is a group of bits that tells the computer to perform a specific operation </a:t>
            </a:r>
            <a:r>
              <a:rPr lang="en-US" dirty="0" smtClean="0"/>
              <a:t>part.</a:t>
            </a:r>
            <a:endParaRPr lang="en-IN" dirty="0"/>
          </a:p>
        </p:txBody>
      </p:sp>
      <p:pic>
        <p:nvPicPr>
          <p:cNvPr id="4" name="Picture 3"/>
          <p:cNvPicPr>
            <a:picLocks noChangeAspect="1"/>
          </p:cNvPicPr>
          <p:nvPr/>
        </p:nvPicPr>
        <p:blipFill>
          <a:blip r:embed="rId2"/>
          <a:stretch>
            <a:fillRect/>
          </a:stretch>
        </p:blipFill>
        <p:spPr>
          <a:xfrm>
            <a:off x="596194" y="3606976"/>
            <a:ext cx="2171700" cy="2105025"/>
          </a:xfrm>
          <a:prstGeom prst="rect">
            <a:avLst/>
          </a:prstGeom>
        </p:spPr>
      </p:pic>
      <p:pic>
        <p:nvPicPr>
          <p:cNvPr id="5" name="Picture 4"/>
          <p:cNvPicPr>
            <a:picLocks noChangeAspect="1"/>
          </p:cNvPicPr>
          <p:nvPr/>
        </p:nvPicPr>
        <p:blipFill>
          <a:blip r:embed="rId3"/>
          <a:stretch>
            <a:fillRect/>
          </a:stretch>
        </p:blipFill>
        <p:spPr>
          <a:xfrm>
            <a:off x="3819335" y="3784235"/>
            <a:ext cx="3401863" cy="2444598"/>
          </a:xfrm>
          <a:prstGeom prst="rect">
            <a:avLst/>
          </a:prstGeom>
        </p:spPr>
      </p:pic>
      <p:pic>
        <p:nvPicPr>
          <p:cNvPr id="6" name="Picture 5"/>
          <p:cNvPicPr>
            <a:picLocks noChangeAspect="1"/>
          </p:cNvPicPr>
          <p:nvPr/>
        </p:nvPicPr>
        <p:blipFill>
          <a:blip r:embed="rId4"/>
          <a:stretch>
            <a:fillRect/>
          </a:stretch>
        </p:blipFill>
        <p:spPr>
          <a:xfrm>
            <a:off x="7698837" y="5808217"/>
            <a:ext cx="4267570" cy="1066892"/>
          </a:xfrm>
          <a:prstGeom prst="rect">
            <a:avLst/>
          </a:prstGeom>
        </p:spPr>
      </p:pic>
    </p:spTree>
    <p:extLst>
      <p:ext uri="{BB962C8B-B14F-4D97-AF65-F5344CB8AC3E}">
        <p14:creationId xmlns:p14="http://schemas.microsoft.com/office/powerpoint/2010/main" val="40189903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Instructions Codes In Computer Organisation</a:t>
            </a:r>
            <a:endParaRPr lang="en-IN" dirty="0"/>
          </a:p>
        </p:txBody>
      </p:sp>
      <p:pic>
        <p:nvPicPr>
          <p:cNvPr id="3" name="Picture 2"/>
          <p:cNvPicPr>
            <a:picLocks noChangeAspect="1"/>
          </p:cNvPicPr>
          <p:nvPr/>
        </p:nvPicPr>
        <p:blipFill>
          <a:blip r:embed="rId2"/>
          <a:stretch>
            <a:fillRect/>
          </a:stretch>
        </p:blipFill>
        <p:spPr>
          <a:xfrm>
            <a:off x="0" y="1895650"/>
            <a:ext cx="3398837" cy="4962349"/>
          </a:xfrm>
          <a:prstGeom prst="rect">
            <a:avLst/>
          </a:prstGeom>
        </p:spPr>
      </p:pic>
      <p:pic>
        <p:nvPicPr>
          <p:cNvPr id="4" name="Picture 3"/>
          <p:cNvPicPr>
            <a:picLocks noChangeAspect="1"/>
          </p:cNvPicPr>
          <p:nvPr/>
        </p:nvPicPr>
        <p:blipFill>
          <a:blip r:embed="rId3"/>
          <a:stretch>
            <a:fillRect/>
          </a:stretch>
        </p:blipFill>
        <p:spPr>
          <a:xfrm>
            <a:off x="4109156" y="5424311"/>
            <a:ext cx="4267200" cy="1066800"/>
          </a:xfrm>
          <a:prstGeom prst="rect">
            <a:avLst/>
          </a:prstGeom>
        </p:spPr>
      </p:pic>
      <p:pic>
        <p:nvPicPr>
          <p:cNvPr id="5" name="Picture 4"/>
          <p:cNvPicPr>
            <a:picLocks noChangeAspect="1"/>
          </p:cNvPicPr>
          <p:nvPr/>
        </p:nvPicPr>
        <p:blipFill>
          <a:blip r:embed="rId4"/>
          <a:stretch>
            <a:fillRect/>
          </a:stretch>
        </p:blipFill>
        <p:spPr>
          <a:xfrm>
            <a:off x="3793068" y="2405062"/>
            <a:ext cx="5407376" cy="3019249"/>
          </a:xfrm>
          <a:prstGeom prst="rect">
            <a:avLst/>
          </a:prstGeom>
        </p:spPr>
      </p:pic>
      <p:pic>
        <p:nvPicPr>
          <p:cNvPr id="6" name="Picture 5"/>
          <p:cNvPicPr>
            <a:picLocks noChangeAspect="1"/>
          </p:cNvPicPr>
          <p:nvPr/>
        </p:nvPicPr>
        <p:blipFill>
          <a:blip r:embed="rId5"/>
          <a:stretch>
            <a:fillRect/>
          </a:stretch>
        </p:blipFill>
        <p:spPr>
          <a:xfrm>
            <a:off x="8949972" y="2271799"/>
            <a:ext cx="2403828" cy="2571134"/>
          </a:xfrm>
          <a:prstGeom prst="rect">
            <a:avLst/>
          </a:prstGeom>
        </p:spPr>
      </p:pic>
    </p:spTree>
    <p:extLst>
      <p:ext uri="{BB962C8B-B14F-4D97-AF65-F5344CB8AC3E}">
        <p14:creationId xmlns:p14="http://schemas.microsoft.com/office/powerpoint/2010/main" val="32016068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499056"/>
            <a:ext cx="9144000" cy="857074"/>
          </a:xfrm>
        </p:spPr>
        <p:txBody>
          <a:bodyPr>
            <a:normAutofit fontScale="90000"/>
          </a:bodyPr>
          <a:lstStyle/>
          <a:p>
            <a:r>
              <a:rPr lang="en-IN" dirty="0"/>
              <a:t>Instruction Code: Operation Code</a:t>
            </a:r>
            <a:br>
              <a:rPr lang="en-IN" dirty="0"/>
            </a:br>
            <a:endParaRPr lang="en-IN" dirty="0"/>
          </a:p>
        </p:txBody>
      </p:sp>
      <p:sp>
        <p:nvSpPr>
          <p:cNvPr id="3" name="Subtitle 2"/>
          <p:cNvSpPr>
            <a:spLocks noGrp="1"/>
          </p:cNvSpPr>
          <p:nvPr>
            <p:ph type="subTitle" idx="1"/>
          </p:nvPr>
        </p:nvSpPr>
        <p:spPr>
          <a:xfrm>
            <a:off x="1524000" y="1682044"/>
            <a:ext cx="9144000" cy="3115734"/>
          </a:xfrm>
        </p:spPr>
        <p:txBody>
          <a:bodyPr>
            <a:normAutofit/>
          </a:bodyPr>
          <a:lstStyle/>
          <a:p>
            <a:r>
              <a:rPr lang="en-US" dirty="0"/>
              <a:t>The operation code of an instruction is a group of bits that define operations such as add, subtract, multiply, shift and compliment. The number of bits required for the operation code depends upon the total number of operations available on the computer. The operation code must consist of at least </a:t>
            </a:r>
            <a:r>
              <a:rPr lang="en-US" b="1" dirty="0"/>
              <a:t>n bits</a:t>
            </a:r>
            <a:r>
              <a:rPr lang="en-US" dirty="0"/>
              <a:t> for a given </a:t>
            </a:r>
            <a:r>
              <a:rPr lang="en-US" b="1" dirty="0"/>
              <a:t>2^n</a:t>
            </a:r>
            <a:r>
              <a:rPr lang="en-US" dirty="0"/>
              <a:t> operations. The operation part of an instruction code specifies the operation to be performed.</a:t>
            </a:r>
          </a:p>
          <a:p>
            <a:r>
              <a:rPr lang="en-US" dirty="0" smtClean="0"/>
              <a:t/>
            </a:r>
            <a:br>
              <a:rPr lang="en-US" dirty="0" smtClean="0"/>
            </a:br>
            <a:endParaRPr lang="en-IN" dirty="0"/>
          </a:p>
        </p:txBody>
      </p:sp>
      <p:pic>
        <p:nvPicPr>
          <p:cNvPr id="4" name="Picture 3"/>
          <p:cNvPicPr>
            <a:picLocks noChangeAspect="1"/>
          </p:cNvPicPr>
          <p:nvPr/>
        </p:nvPicPr>
        <p:blipFill>
          <a:blip r:embed="rId2"/>
          <a:stretch>
            <a:fillRect/>
          </a:stretch>
        </p:blipFill>
        <p:spPr>
          <a:xfrm>
            <a:off x="1077967" y="3861914"/>
            <a:ext cx="5407621" cy="3017782"/>
          </a:xfrm>
          <a:prstGeom prst="rect">
            <a:avLst/>
          </a:prstGeom>
        </p:spPr>
      </p:pic>
      <p:pic>
        <p:nvPicPr>
          <p:cNvPr id="5" name="Picture 4"/>
          <p:cNvPicPr>
            <a:picLocks noChangeAspect="1"/>
          </p:cNvPicPr>
          <p:nvPr/>
        </p:nvPicPr>
        <p:blipFill>
          <a:blip r:embed="rId3"/>
          <a:stretch>
            <a:fillRect/>
          </a:stretch>
        </p:blipFill>
        <p:spPr>
          <a:xfrm>
            <a:off x="7104401" y="4058195"/>
            <a:ext cx="3401863" cy="2625220"/>
          </a:xfrm>
          <a:prstGeom prst="rect">
            <a:avLst/>
          </a:prstGeom>
        </p:spPr>
      </p:pic>
    </p:spTree>
    <p:extLst>
      <p:ext uri="{BB962C8B-B14F-4D97-AF65-F5344CB8AC3E}">
        <p14:creationId xmlns:p14="http://schemas.microsoft.com/office/powerpoint/2010/main" val="2560060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049866"/>
            <a:ext cx="9144000" cy="982133"/>
          </a:xfrm>
        </p:spPr>
        <p:txBody>
          <a:bodyPr>
            <a:normAutofit fontScale="90000"/>
          </a:bodyPr>
          <a:lstStyle/>
          <a:p>
            <a:r>
              <a:rPr lang="en-US" dirty="0" smtClean="0"/>
              <a:t>Instruction Code: Register Part</a:t>
            </a:r>
            <a:br>
              <a:rPr lang="en-US" dirty="0" smtClean="0"/>
            </a:br>
            <a:endParaRPr lang="en-IN" dirty="0"/>
          </a:p>
        </p:txBody>
      </p:sp>
      <p:sp>
        <p:nvSpPr>
          <p:cNvPr id="3" name="Subtitle 2"/>
          <p:cNvSpPr>
            <a:spLocks noGrp="1"/>
          </p:cNvSpPr>
          <p:nvPr>
            <p:ph type="subTitle" idx="1"/>
          </p:nvPr>
        </p:nvSpPr>
        <p:spPr>
          <a:xfrm>
            <a:off x="1524000" y="1873956"/>
            <a:ext cx="9144000" cy="2517422"/>
          </a:xfrm>
        </p:spPr>
        <p:txBody>
          <a:bodyPr>
            <a:normAutofit/>
          </a:bodyPr>
          <a:lstStyle/>
          <a:p>
            <a:r>
              <a:rPr lang="en-US" dirty="0" smtClean="0"/>
              <a:t>The </a:t>
            </a:r>
            <a:r>
              <a:rPr lang="en-US" dirty="0"/>
              <a:t>operation must be performed on the data stored in registers. An instruction code therefore specifies not only operations to be performed but also the registers where the operands(data) will be found as well as the registers where the result has to be stored.</a:t>
            </a:r>
          </a:p>
          <a:p>
            <a:endParaRPr lang="en-IN" dirty="0"/>
          </a:p>
        </p:txBody>
      </p:sp>
      <p:pic>
        <p:nvPicPr>
          <p:cNvPr id="4" name="Picture 3"/>
          <p:cNvPicPr>
            <a:picLocks noChangeAspect="1"/>
          </p:cNvPicPr>
          <p:nvPr/>
        </p:nvPicPr>
        <p:blipFill>
          <a:blip r:embed="rId2"/>
          <a:stretch>
            <a:fillRect/>
          </a:stretch>
        </p:blipFill>
        <p:spPr>
          <a:xfrm>
            <a:off x="150446" y="3736623"/>
            <a:ext cx="3401863" cy="2647798"/>
          </a:xfrm>
          <a:prstGeom prst="rect">
            <a:avLst/>
          </a:prstGeom>
        </p:spPr>
      </p:pic>
      <p:pic>
        <p:nvPicPr>
          <p:cNvPr id="5" name="Picture 4"/>
          <p:cNvPicPr>
            <a:picLocks noChangeAspect="1"/>
          </p:cNvPicPr>
          <p:nvPr/>
        </p:nvPicPr>
        <p:blipFill>
          <a:blip r:embed="rId3"/>
          <a:stretch>
            <a:fillRect/>
          </a:stretch>
        </p:blipFill>
        <p:spPr>
          <a:xfrm>
            <a:off x="5095135" y="4104581"/>
            <a:ext cx="2408129" cy="2566638"/>
          </a:xfrm>
          <a:prstGeom prst="rect">
            <a:avLst/>
          </a:prstGeom>
        </p:spPr>
      </p:pic>
      <p:pic>
        <p:nvPicPr>
          <p:cNvPr id="7" name="Picture 6"/>
          <p:cNvPicPr>
            <a:picLocks noChangeAspect="1"/>
          </p:cNvPicPr>
          <p:nvPr/>
        </p:nvPicPr>
        <p:blipFill>
          <a:blip r:embed="rId4"/>
          <a:stretch>
            <a:fillRect/>
          </a:stretch>
        </p:blipFill>
        <p:spPr>
          <a:xfrm>
            <a:off x="7585948" y="5604327"/>
            <a:ext cx="4267570" cy="1066892"/>
          </a:xfrm>
          <a:prstGeom prst="rect">
            <a:avLst/>
          </a:prstGeom>
        </p:spPr>
      </p:pic>
    </p:spTree>
    <p:extLst>
      <p:ext uri="{BB962C8B-B14F-4D97-AF65-F5344CB8AC3E}">
        <p14:creationId xmlns:p14="http://schemas.microsoft.com/office/powerpoint/2010/main" val="5098112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8954926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TotalTime>
  <Words>131</Words>
  <Application>Microsoft Office PowerPoint</Application>
  <PresentationFormat>Widescreen</PresentationFormat>
  <Paragraphs>11</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Calibri Light</vt:lpstr>
      <vt:lpstr>Office Theme</vt:lpstr>
      <vt:lpstr>COMPUTER ORGANISATION</vt:lpstr>
      <vt:lpstr>What Are Instruction Codes?</vt:lpstr>
      <vt:lpstr>Instructions Codes In Computer Organisation</vt:lpstr>
      <vt:lpstr>Instruction Code: Operation Code </vt:lpstr>
      <vt:lpstr>Instruction Code: Register Part </vt:lpstr>
      <vt:lpstr>PowerPoint Presentation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Instructions Codes In Computer Organisation</dc:title>
  <dc:creator>Hewlett-Packard Company</dc:creator>
  <cp:lastModifiedBy>Hewlett-Packard Company</cp:lastModifiedBy>
  <cp:revision>3</cp:revision>
  <dcterms:created xsi:type="dcterms:W3CDTF">2022-07-23T05:38:03Z</dcterms:created>
  <dcterms:modified xsi:type="dcterms:W3CDTF">2022-07-25T08:00:26Z</dcterms:modified>
</cp:coreProperties>
</file>